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3" r:id="rId1"/>
  </p:sldMasterIdLst>
  <p:notesMasterIdLst>
    <p:notesMasterId r:id="rId4"/>
  </p:notesMasterIdLst>
  <p:sldIdLst>
    <p:sldId id="261" r:id="rId2"/>
    <p:sldId id="262" r:id="rId3"/>
  </p:sldIdLst>
  <p:sldSz cx="7775575" cy="10907713"/>
  <p:notesSz cx="6807200" cy="9939338"/>
  <p:defaultTextStyle>
    <a:defPPr>
      <a:defRPr lang="ja-JP"/>
    </a:defPPr>
    <a:lvl1pPr marL="0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35">
          <p15:clr>
            <a:srgbClr val="A4A3A4"/>
          </p15:clr>
        </p15:guide>
        <p15:guide id="2" pos="244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成者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005DA2"/>
    <a:srgbClr val="FF3399"/>
    <a:srgbClr val="969696"/>
    <a:srgbClr val="FB35DF"/>
    <a:srgbClr val="E54BBD"/>
    <a:srgbClr val="004070"/>
    <a:srgbClr val="CC0000"/>
    <a:srgbClr val="FF9900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6" d="100"/>
          <a:sy n="46" d="100"/>
        </p:scale>
        <p:origin x="2298" y="54"/>
      </p:cViewPr>
      <p:guideLst>
        <p:guide orient="horz" pos="3435"/>
        <p:guide pos="24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786" cy="498693"/>
          </a:xfrm>
          <a:prstGeom prst="rect">
            <a:avLst/>
          </a:prstGeom>
        </p:spPr>
        <p:txBody>
          <a:bodyPr vert="horz" lIns="91579" tIns="45789" rIns="91579" bIns="4578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40" y="0"/>
            <a:ext cx="2949786" cy="498693"/>
          </a:xfrm>
          <a:prstGeom prst="rect">
            <a:avLst/>
          </a:prstGeom>
        </p:spPr>
        <p:txBody>
          <a:bodyPr vert="horz" lIns="91579" tIns="45789" rIns="91579" bIns="45789" rtlCol="0"/>
          <a:lstStyle>
            <a:lvl1pPr algn="r">
              <a:defRPr sz="1200"/>
            </a:lvl1pPr>
          </a:lstStyle>
          <a:p>
            <a:fld id="{70F99883-74AE-4A2C-81B7-5B86A08198C0}" type="datetimeFigureOut">
              <a:rPr kumimoji="1" lang="ja-JP" altLang="en-US" smtClean="0"/>
              <a:t>2021/3/1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08213" y="1241425"/>
            <a:ext cx="239077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9" tIns="45789" rIns="91579" bIns="45789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579" tIns="45789" rIns="91579" bIns="45789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0648"/>
            <a:ext cx="2949786" cy="498692"/>
          </a:xfrm>
          <a:prstGeom prst="rect">
            <a:avLst/>
          </a:prstGeom>
        </p:spPr>
        <p:txBody>
          <a:bodyPr vert="horz" lIns="91579" tIns="45789" rIns="91579" bIns="4578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40" y="9440648"/>
            <a:ext cx="2949786" cy="498692"/>
          </a:xfrm>
          <a:prstGeom prst="rect">
            <a:avLst/>
          </a:prstGeom>
        </p:spPr>
        <p:txBody>
          <a:bodyPr vert="horz" lIns="91579" tIns="45789" rIns="91579" bIns="45789" rtlCol="0" anchor="b"/>
          <a:lstStyle>
            <a:lvl1pPr algn="r">
              <a:defRPr sz="1200"/>
            </a:lvl1pPr>
          </a:lstStyle>
          <a:p>
            <a:fld id="{ACD93CC5-A9B8-46A1-B8C3-70AA73E05D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0022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3168" y="1785129"/>
            <a:ext cx="6609239" cy="3797500"/>
          </a:xfrm>
        </p:spPr>
        <p:txBody>
          <a:bodyPr anchor="b"/>
          <a:lstStyle>
            <a:lvl1pPr algn="ctr">
              <a:defRPr sz="510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947" y="5729075"/>
            <a:ext cx="5831681" cy="2633505"/>
          </a:xfrm>
        </p:spPr>
        <p:txBody>
          <a:bodyPr/>
          <a:lstStyle>
            <a:lvl1pPr marL="0" indent="0" algn="ctr">
              <a:buNone/>
              <a:defRPr sz="2041"/>
            </a:lvl1pPr>
            <a:lvl2pPr marL="388757" indent="0" algn="ctr">
              <a:buNone/>
              <a:defRPr sz="1701"/>
            </a:lvl2pPr>
            <a:lvl3pPr marL="777514" indent="0" algn="ctr">
              <a:buNone/>
              <a:defRPr sz="1531"/>
            </a:lvl3pPr>
            <a:lvl4pPr marL="1166271" indent="0" algn="ctr">
              <a:buNone/>
              <a:defRPr sz="1360"/>
            </a:lvl4pPr>
            <a:lvl5pPr marL="1555029" indent="0" algn="ctr">
              <a:buNone/>
              <a:defRPr sz="1360"/>
            </a:lvl5pPr>
            <a:lvl6pPr marL="1943786" indent="0" algn="ctr">
              <a:buNone/>
              <a:defRPr sz="1360"/>
            </a:lvl6pPr>
            <a:lvl7pPr marL="2332543" indent="0" algn="ctr">
              <a:buNone/>
              <a:defRPr sz="1360"/>
            </a:lvl7pPr>
            <a:lvl8pPr marL="2721300" indent="0" algn="ctr">
              <a:buNone/>
              <a:defRPr sz="1360"/>
            </a:lvl8pPr>
            <a:lvl9pPr marL="3110057" indent="0" algn="ctr">
              <a:buNone/>
              <a:defRPr sz="136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871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172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4396" y="580735"/>
            <a:ext cx="1676608" cy="9243783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571" y="580735"/>
            <a:ext cx="4932630" cy="9243783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29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071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880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522" y="2719357"/>
            <a:ext cx="6706433" cy="4537305"/>
          </a:xfrm>
        </p:spPr>
        <p:txBody>
          <a:bodyPr anchor="b"/>
          <a:lstStyle>
            <a:lvl1pPr>
              <a:defRPr sz="510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522" y="7299586"/>
            <a:ext cx="6706433" cy="2386061"/>
          </a:xfrm>
        </p:spPr>
        <p:txBody>
          <a:bodyPr/>
          <a:lstStyle>
            <a:lvl1pPr marL="0" indent="0">
              <a:buNone/>
              <a:defRPr sz="2041">
                <a:solidFill>
                  <a:schemeClr val="tx1"/>
                </a:solidFill>
              </a:defRPr>
            </a:lvl1pPr>
            <a:lvl2pPr marL="38875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2pPr>
            <a:lvl3pPr marL="777514" indent="0">
              <a:buNone/>
              <a:defRPr sz="1531">
                <a:solidFill>
                  <a:schemeClr val="tx1">
                    <a:tint val="75000"/>
                  </a:schemeClr>
                </a:solidFill>
              </a:defRPr>
            </a:lvl3pPr>
            <a:lvl4pPr marL="1166271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5029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786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2543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13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10057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440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71" y="2903673"/>
            <a:ext cx="3304619" cy="69208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6385" y="2903673"/>
            <a:ext cx="3304619" cy="69208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215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580737"/>
            <a:ext cx="6706433" cy="210832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584" y="2673905"/>
            <a:ext cx="3289432" cy="1310440"/>
          </a:xfr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584" y="3984345"/>
            <a:ext cx="3289432" cy="58603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6385" y="2673905"/>
            <a:ext cx="3305632" cy="1310440"/>
          </a:xfr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6385" y="3984345"/>
            <a:ext cx="3305632" cy="58603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66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992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79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27181"/>
            <a:ext cx="2507825" cy="2545133"/>
          </a:xfrm>
        </p:spPr>
        <p:txBody>
          <a:bodyPr anchor="b"/>
          <a:lstStyle>
            <a:lvl1pPr>
              <a:defRPr sz="272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5632" y="1570511"/>
            <a:ext cx="3936385" cy="7751546"/>
          </a:xfrm>
        </p:spPr>
        <p:txBody>
          <a:bodyPr/>
          <a:lstStyle>
            <a:lvl1pPr>
              <a:defRPr sz="2721"/>
            </a:lvl1pPr>
            <a:lvl2pPr>
              <a:defRPr sz="2381"/>
            </a:lvl2pPr>
            <a:lvl3pPr>
              <a:defRPr sz="2041"/>
            </a:lvl3pPr>
            <a:lvl4pPr>
              <a:defRPr sz="1701"/>
            </a:lvl4pPr>
            <a:lvl5pPr>
              <a:defRPr sz="1701"/>
            </a:lvl5pPr>
            <a:lvl6pPr>
              <a:defRPr sz="1701"/>
            </a:lvl6pPr>
            <a:lvl7pPr>
              <a:defRPr sz="1701"/>
            </a:lvl7pPr>
            <a:lvl8pPr>
              <a:defRPr sz="1701"/>
            </a:lvl8pPr>
            <a:lvl9pPr>
              <a:defRPr sz="1701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020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27181"/>
            <a:ext cx="2507825" cy="2545133"/>
          </a:xfrm>
        </p:spPr>
        <p:txBody>
          <a:bodyPr anchor="b"/>
          <a:lstStyle>
            <a:lvl1pPr>
              <a:defRPr sz="272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5632" y="1570511"/>
            <a:ext cx="3936385" cy="7751546"/>
          </a:xfrm>
        </p:spPr>
        <p:txBody>
          <a:bodyPr anchor="t"/>
          <a:lstStyle>
            <a:lvl1pPr marL="0" indent="0">
              <a:buNone/>
              <a:defRPr sz="2721"/>
            </a:lvl1pPr>
            <a:lvl2pPr marL="388757" indent="0">
              <a:buNone/>
              <a:defRPr sz="2381"/>
            </a:lvl2pPr>
            <a:lvl3pPr marL="777514" indent="0">
              <a:buNone/>
              <a:defRPr sz="2041"/>
            </a:lvl3pPr>
            <a:lvl4pPr marL="1166271" indent="0">
              <a:buNone/>
              <a:defRPr sz="1701"/>
            </a:lvl4pPr>
            <a:lvl5pPr marL="1555029" indent="0">
              <a:buNone/>
              <a:defRPr sz="1701"/>
            </a:lvl5pPr>
            <a:lvl6pPr marL="1943786" indent="0">
              <a:buNone/>
              <a:defRPr sz="1701"/>
            </a:lvl6pPr>
            <a:lvl7pPr marL="2332543" indent="0">
              <a:buNone/>
              <a:defRPr sz="1701"/>
            </a:lvl7pPr>
            <a:lvl8pPr marL="2721300" indent="0">
              <a:buNone/>
              <a:defRPr sz="1701"/>
            </a:lvl8pPr>
            <a:lvl9pPr marL="3110057" indent="0">
              <a:buNone/>
              <a:defRPr sz="1701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309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571" y="580737"/>
            <a:ext cx="6706433" cy="2108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571" y="2903673"/>
            <a:ext cx="6706433" cy="6920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571" y="10109836"/>
            <a:ext cx="1749504" cy="580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5659" y="10109836"/>
            <a:ext cx="2624257" cy="580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91500" y="10109836"/>
            <a:ext cx="1749504" cy="580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48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xStyles>
    <p:titleStyle>
      <a:lvl1pPr algn="l" defTabSz="777514" rtl="0" eaLnBrk="1" latinLnBrk="0" hangingPunct="1">
        <a:lnSpc>
          <a:spcPct val="90000"/>
        </a:lnSpc>
        <a:spcBef>
          <a:spcPct val="0"/>
        </a:spcBef>
        <a:buNone/>
        <a:defRPr kumimoji="1" sz="37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79" indent="-194379" algn="l" defTabSz="777514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kumimoji="1" sz="2381" kern="1200">
          <a:solidFill>
            <a:schemeClr val="tx1"/>
          </a:solidFill>
          <a:latin typeface="+mn-lt"/>
          <a:ea typeface="+mn-ea"/>
          <a:cs typeface="+mn-cs"/>
        </a:defRPr>
      </a:lvl1pPr>
      <a:lvl2pPr marL="583136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2pPr>
      <a:lvl3pPr marL="971893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360650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749407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2138164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526922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915679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304436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1pPr>
      <a:lvl2pPr marL="3887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2pPr>
      <a:lvl3pPr marL="777514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3pPr>
      <a:lvl4pPr marL="1166271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555029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1943786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332543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72130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1100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image" Target="../media/image1.png"/><Relationship Id="rId16" Type="http://schemas.openxmlformats.org/officeDocument/2006/relationships/image" Target="../media/image15.jpe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10.JPG"/><Relationship Id="rId5" Type="http://schemas.openxmlformats.org/officeDocument/2006/relationships/image" Target="../media/image4.png"/><Relationship Id="rId15" Type="http://schemas.openxmlformats.org/officeDocument/2006/relationships/image" Target="../media/image14.jpeg"/><Relationship Id="rId10" Type="http://schemas.openxmlformats.org/officeDocument/2006/relationships/image" Target="../media/image9.png"/><Relationship Id="rId19" Type="http://schemas.openxmlformats.org/officeDocument/2006/relationships/image" Target="../media/image18.jpe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SERVER\mac-share\塚本\アスクルばらしたpng\終了素材\P15\15_b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4" y="0"/>
            <a:ext cx="7758431" cy="10907714"/>
          </a:xfrm>
          <a:prstGeom prst="rect">
            <a:avLst/>
          </a:prstGeom>
          <a:noFill/>
          <a:effectLst>
            <a:softEdge rad="88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\\SERVER\mac-share\塚本\アスクルばらしたpng\終了素材\P15\15_husen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729" y="9170141"/>
            <a:ext cx="1737936" cy="107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テキスト ボックス 23"/>
          <p:cNvSpPr txBox="1"/>
          <p:nvPr/>
        </p:nvSpPr>
        <p:spPr>
          <a:xfrm>
            <a:off x="3098207" y="9547062"/>
            <a:ext cx="18053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小塚ゴシック Pr6N R" pitchFamily="34" charset="-128"/>
                <a:ea typeface="小塚ゴシック Pr6N R" pitchFamily="34" charset="-128"/>
              </a:rPr>
              <a:t>・ひな祭り</a:t>
            </a:r>
            <a:endParaRPr kumimoji="1" lang="en-US" altLang="ja-JP" sz="1400" dirty="0">
              <a:latin typeface="小塚ゴシック Pr6N R" pitchFamily="34" charset="-128"/>
              <a:ea typeface="小塚ゴシック Pr6N R" pitchFamily="34" charset="-128"/>
            </a:endParaRPr>
          </a:p>
          <a:p>
            <a:r>
              <a:rPr lang="ja-JP" altLang="en-US" sz="1400" dirty="0">
                <a:latin typeface="小塚ゴシック Pr6N R" pitchFamily="34" charset="-128"/>
                <a:ea typeface="小塚ゴシック Pr6N R" pitchFamily="34" charset="-128"/>
              </a:rPr>
              <a:t>・誕生日会</a:t>
            </a:r>
            <a:endParaRPr kumimoji="1" lang="en-US" altLang="ja-JP" sz="1400" dirty="0">
              <a:latin typeface="小塚ゴシック Pr6N R" pitchFamily="34" charset="-128"/>
              <a:ea typeface="小塚ゴシック Pr6N R" pitchFamily="34" charset="-128"/>
            </a:endParaRPr>
          </a:p>
          <a:p>
            <a:endParaRPr lang="en-US" altLang="ja-JP" sz="1400" dirty="0">
              <a:latin typeface="小塚ゴシック Pr6N R" pitchFamily="34" charset="-128"/>
              <a:ea typeface="小塚ゴシック Pr6N R" pitchFamily="34" charset="-128"/>
            </a:endParaRPr>
          </a:p>
          <a:p>
            <a:endParaRPr kumimoji="1" lang="en-US" altLang="ja-JP" sz="1400" dirty="0">
              <a:latin typeface="小塚ゴシック Pr6N R" pitchFamily="34" charset="-128"/>
              <a:ea typeface="小塚ゴシック Pr6N R" pitchFamily="34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3333724" y="9273946"/>
            <a:ext cx="144943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500" b="1" dirty="0">
                <a:solidFill>
                  <a:srgbClr val="004070"/>
                </a:solidFill>
                <a:latin typeface="小塚ゴシック Pr6N H" pitchFamily="34" charset="-128"/>
                <a:ea typeface="小塚ゴシック Pr6N H" pitchFamily="34" charset="-128"/>
              </a:rPr>
              <a:t>3</a:t>
            </a:r>
            <a:r>
              <a:rPr lang="ja-JP" altLang="en-US" sz="1500" b="1" dirty="0">
                <a:solidFill>
                  <a:srgbClr val="004070"/>
                </a:solidFill>
                <a:latin typeface="小塚ゴシック Pr6N H" pitchFamily="34" charset="-128"/>
                <a:ea typeface="小塚ゴシック Pr6N H" pitchFamily="34" charset="-128"/>
              </a:rPr>
              <a:t>月の行事予定</a:t>
            </a:r>
            <a:endParaRPr kumimoji="1" lang="ja-JP" altLang="en-US" sz="1500" b="1" dirty="0">
              <a:solidFill>
                <a:srgbClr val="004070"/>
              </a:solidFill>
              <a:latin typeface="小塚ゴシック Pr6N H" pitchFamily="34" charset="-128"/>
              <a:ea typeface="小塚ゴシック Pr6N H" pitchFamily="34" charset="-128"/>
            </a:endParaRPr>
          </a:p>
        </p:txBody>
      </p:sp>
      <p:pic>
        <p:nvPicPr>
          <p:cNvPr id="61" name="Picture 2" descr="\\SERVER\mac-share\塚本\アスクルばらしたpng\終了素材\P15\15_husen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815" y="717636"/>
            <a:ext cx="1878012" cy="145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686F1106-0B9D-468E-AA7E-53B54C3125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41" y="9210111"/>
            <a:ext cx="1025362" cy="1093444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FB8EFC17-C4A6-4E30-90E4-ACB5B8753D4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345" y="9462759"/>
            <a:ext cx="638397" cy="638397"/>
          </a:xfrm>
          <a:prstGeom prst="rect">
            <a:avLst/>
          </a:prstGeom>
        </p:spPr>
      </p:pic>
      <p:sp>
        <p:nvSpPr>
          <p:cNvPr id="2049" name="テキスト ボックス 2048">
            <a:extLst>
              <a:ext uri="{FF2B5EF4-FFF2-40B4-BE49-F238E27FC236}">
                <a16:creationId xmlns:a16="http://schemas.microsoft.com/office/drawing/2014/main" id="{0E093050-8164-4401-A6DF-56D11EEC1A4D}"/>
              </a:ext>
            </a:extLst>
          </p:cNvPr>
          <p:cNvSpPr txBox="1"/>
          <p:nvPr/>
        </p:nvSpPr>
        <p:spPr>
          <a:xfrm>
            <a:off x="1621873" y="9263033"/>
            <a:ext cx="16257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dirty="0"/>
              <a:t>QR</a:t>
            </a:r>
            <a:r>
              <a:rPr kumimoji="1" lang="ja-JP" altLang="en-US" sz="1000" dirty="0"/>
              <a:t>コードを読み取ってね！</a:t>
            </a:r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6587F978-0DC6-445A-B9D7-8C21EE7A81E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458" y="9170219"/>
            <a:ext cx="1977470" cy="1093445"/>
          </a:xfrm>
          <a:prstGeom prst="rect">
            <a:avLst/>
          </a:prstGeom>
        </p:spPr>
      </p:pic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7926AAFF-9538-43FB-ADCA-A763B64803E2}"/>
              </a:ext>
            </a:extLst>
          </p:cNvPr>
          <p:cNvSpPr txBox="1"/>
          <p:nvPr/>
        </p:nvSpPr>
        <p:spPr>
          <a:xfrm>
            <a:off x="5187945" y="9447218"/>
            <a:ext cx="18053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200" dirty="0"/>
              <a:t>五泉市太田</a:t>
            </a:r>
            <a:r>
              <a:rPr kumimoji="1" lang="en-US" altLang="ja-JP" sz="1200" dirty="0"/>
              <a:t>2</a:t>
            </a:r>
            <a:r>
              <a:rPr kumimoji="1" lang="ja-JP" altLang="en-US" sz="1200" dirty="0"/>
              <a:t>丁目</a:t>
            </a:r>
            <a:r>
              <a:rPr kumimoji="1" lang="en-US" altLang="ja-JP" sz="1200" dirty="0"/>
              <a:t>1</a:t>
            </a:r>
            <a:r>
              <a:rPr kumimoji="1" lang="ja-JP" altLang="en-US" sz="1200" dirty="0"/>
              <a:t>番</a:t>
            </a:r>
            <a:r>
              <a:rPr kumimoji="1" lang="en-US" altLang="ja-JP" sz="1200" dirty="0"/>
              <a:t>3</a:t>
            </a:r>
            <a:r>
              <a:rPr lang="ja-JP" altLang="en-US" sz="1200" dirty="0"/>
              <a:t>号</a:t>
            </a:r>
            <a:endParaRPr lang="en-US" altLang="ja-JP" sz="1200" dirty="0"/>
          </a:p>
          <a:p>
            <a:pPr algn="ctr"/>
            <a:r>
              <a:rPr kumimoji="1" lang="en-US" altLang="ja-JP" sz="1200" dirty="0"/>
              <a:t>TEL</a:t>
            </a:r>
            <a:r>
              <a:rPr kumimoji="1" lang="ja-JP" altLang="en-US" sz="1200" dirty="0"/>
              <a:t>　</a:t>
            </a:r>
            <a:r>
              <a:rPr kumimoji="1" lang="en-US" altLang="ja-JP" sz="1200" dirty="0"/>
              <a:t>0250‐41‐1610</a:t>
            </a:r>
          </a:p>
          <a:p>
            <a:pPr algn="ctr"/>
            <a:r>
              <a:rPr lang="en-US" altLang="ja-JP" sz="1200" dirty="0"/>
              <a:t>FAX</a:t>
            </a:r>
            <a:r>
              <a:rPr lang="ja-JP" altLang="en-US" sz="1200" dirty="0"/>
              <a:t>　</a:t>
            </a:r>
            <a:r>
              <a:rPr lang="en-US" altLang="ja-JP" sz="1200" dirty="0"/>
              <a:t>0250‐41‐1611</a:t>
            </a:r>
          </a:p>
          <a:p>
            <a:pPr algn="ctr"/>
            <a:r>
              <a:rPr kumimoji="1" lang="ja-JP" altLang="en-US" sz="1200" dirty="0"/>
              <a:t>担当：本間</a:t>
            </a: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3DA3077D-7784-483F-AEFD-5A99C2979CB2}"/>
              </a:ext>
            </a:extLst>
          </p:cNvPr>
          <p:cNvSpPr txBox="1"/>
          <p:nvPr/>
        </p:nvSpPr>
        <p:spPr>
          <a:xfrm>
            <a:off x="5617548" y="9170141"/>
            <a:ext cx="946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お問合せ先</a:t>
            </a: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2E0A94A0-EABD-46ED-85A6-9DB93721401C}"/>
              </a:ext>
            </a:extLst>
          </p:cNvPr>
          <p:cNvSpPr txBox="1"/>
          <p:nvPr/>
        </p:nvSpPr>
        <p:spPr>
          <a:xfrm>
            <a:off x="637110" y="4724591"/>
            <a:ext cx="38698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　今年は例年と異なり、</a:t>
            </a:r>
            <a:r>
              <a:rPr kumimoji="1" lang="en-US" altLang="ja-JP" sz="1200" dirty="0"/>
              <a:t>2/2</a:t>
            </a:r>
            <a:r>
              <a:rPr kumimoji="1" lang="ja-JP" altLang="en-US" sz="1200" dirty="0"/>
              <a:t>の開催でした！👹</a:t>
            </a:r>
            <a:endParaRPr kumimoji="1" lang="en-US" altLang="ja-JP" sz="1200" dirty="0"/>
          </a:p>
          <a:p>
            <a:r>
              <a:rPr lang="ja-JP" altLang="en-US" sz="1200" dirty="0"/>
              <a:t>今回は合同での開催とはなりませんでしたが、各フロアで鬼を退治しました。豆や、豆に見立てたボールなどで一斉攻撃！コロナ禍のストレスを吐き出すかのような投げっぷりは圧巻で、あっという間に鬼は投降</a:t>
            </a:r>
            <a:r>
              <a:rPr lang="en-US" altLang="ja-JP" sz="1200" dirty="0"/>
              <a:t>…</a:t>
            </a:r>
            <a:r>
              <a:rPr lang="ja-JP" altLang="en-US" sz="1200" dirty="0"/>
              <a:t>。今年はコレで安泰です！👏</a:t>
            </a:r>
            <a:endParaRPr lang="en-US" altLang="ja-JP" sz="1200" dirty="0"/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211106F7-F18B-4843-8A8F-2B10B474B01E}"/>
              </a:ext>
            </a:extLst>
          </p:cNvPr>
          <p:cNvSpPr txBox="1"/>
          <p:nvPr/>
        </p:nvSpPr>
        <p:spPr>
          <a:xfrm flipH="1">
            <a:off x="407737" y="6982747"/>
            <a:ext cx="25619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1000" b="1" dirty="0">
              <a:solidFill>
                <a:srgbClr val="FB35DF"/>
              </a:solidFill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B8590079-B47D-4BA6-B729-1111AB7BEFC7}"/>
              </a:ext>
            </a:extLst>
          </p:cNvPr>
          <p:cNvSpPr txBox="1"/>
          <p:nvPr/>
        </p:nvSpPr>
        <p:spPr>
          <a:xfrm flipH="1">
            <a:off x="531032" y="4546096"/>
            <a:ext cx="23815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00" b="1" dirty="0">
                <a:solidFill>
                  <a:srgbClr val="FB35DF"/>
                </a:solidFill>
              </a:rPr>
              <a:t>節分なので、恵方巻を頂きました</a:t>
            </a:r>
            <a:endParaRPr lang="en-US" altLang="ja-JP" sz="1000" b="1" dirty="0">
              <a:solidFill>
                <a:srgbClr val="FB35DF"/>
              </a:solidFill>
            </a:endParaRPr>
          </a:p>
        </p:txBody>
      </p:sp>
      <p:sp>
        <p:nvSpPr>
          <p:cNvPr id="2051" name="テキスト ボックス 2050">
            <a:extLst>
              <a:ext uri="{FF2B5EF4-FFF2-40B4-BE49-F238E27FC236}">
                <a16:creationId xmlns:a16="http://schemas.microsoft.com/office/drawing/2014/main" id="{8EDF6D2F-BC33-43ED-9EF0-86F7327140B0}"/>
              </a:ext>
            </a:extLst>
          </p:cNvPr>
          <p:cNvSpPr txBox="1"/>
          <p:nvPr/>
        </p:nvSpPr>
        <p:spPr>
          <a:xfrm flipH="1">
            <a:off x="4791311" y="7278454"/>
            <a:ext cx="26882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b="1" dirty="0">
                <a:solidFill>
                  <a:srgbClr val="FB35DF"/>
                </a:solidFill>
              </a:rPr>
              <a:t>甘いお菓子に笑顔がこぼれます😍</a:t>
            </a:r>
          </a:p>
        </p:txBody>
      </p:sp>
      <p:sp>
        <p:nvSpPr>
          <p:cNvPr id="27" name="四角形: 角を丸くする 26">
            <a:extLst>
              <a:ext uri="{FF2B5EF4-FFF2-40B4-BE49-F238E27FC236}">
                <a16:creationId xmlns:a16="http://schemas.microsoft.com/office/drawing/2014/main" id="{1726B281-D175-4401-A5A8-29DC0A74AFA0}"/>
              </a:ext>
            </a:extLst>
          </p:cNvPr>
          <p:cNvSpPr/>
          <p:nvPr/>
        </p:nvSpPr>
        <p:spPr>
          <a:xfrm>
            <a:off x="5181327" y="7529169"/>
            <a:ext cx="1867601" cy="155516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FD631D94-D0CE-4392-BDC8-33E9EF73EF7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047" y="7916102"/>
            <a:ext cx="526812" cy="526812"/>
          </a:xfrm>
          <a:prstGeom prst="rect">
            <a:avLst/>
          </a:prstGeom>
        </p:spPr>
      </p:pic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3DAA85D6-5251-442E-A645-BC94B680E8B2}"/>
              </a:ext>
            </a:extLst>
          </p:cNvPr>
          <p:cNvSpPr txBox="1"/>
          <p:nvPr/>
        </p:nvSpPr>
        <p:spPr>
          <a:xfrm>
            <a:off x="6092737" y="8047243"/>
            <a:ext cx="95410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Instagram</a:t>
            </a:r>
          </a:p>
          <a:p>
            <a:r>
              <a:rPr kumimoji="1" lang="ja-JP" altLang="en-US" sz="1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始めました</a:t>
            </a:r>
            <a:r>
              <a:rPr lang="ja-JP" altLang="en-US" sz="1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。</a:t>
            </a:r>
            <a:endParaRPr lang="en-US" altLang="ja-JP" sz="1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kumimoji="1" lang="en-US" altLang="ja-JP" sz="1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C5FE7345-D454-440F-9E38-04141666FF14}"/>
              </a:ext>
            </a:extLst>
          </p:cNvPr>
          <p:cNvSpPr txBox="1"/>
          <p:nvPr/>
        </p:nvSpPr>
        <p:spPr>
          <a:xfrm>
            <a:off x="5582917" y="8819860"/>
            <a:ext cx="117051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Please follow me</a:t>
            </a:r>
            <a:r>
              <a:rPr kumimoji="1" lang="ja-JP" altLang="en-US" sz="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！</a:t>
            </a:r>
          </a:p>
        </p:txBody>
      </p:sp>
      <p:pic>
        <p:nvPicPr>
          <p:cNvPr id="2053" name="図 2052">
            <a:extLst>
              <a:ext uri="{FF2B5EF4-FFF2-40B4-BE49-F238E27FC236}">
                <a16:creationId xmlns:a16="http://schemas.microsoft.com/office/drawing/2014/main" id="{61F4CC41-FCB7-486D-B133-9F4931F4749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038" y="9471594"/>
            <a:ext cx="645940" cy="645940"/>
          </a:xfrm>
          <a:prstGeom prst="rect">
            <a:avLst/>
          </a:prstGeom>
        </p:spPr>
      </p:pic>
      <p:sp>
        <p:nvSpPr>
          <p:cNvPr id="2054" name="テキスト ボックス 2053">
            <a:extLst>
              <a:ext uri="{FF2B5EF4-FFF2-40B4-BE49-F238E27FC236}">
                <a16:creationId xmlns:a16="http://schemas.microsoft.com/office/drawing/2014/main" id="{5DE92890-F9DA-4FCF-9E9E-2CC5C24359FD}"/>
              </a:ext>
            </a:extLst>
          </p:cNvPr>
          <p:cNvSpPr txBox="1"/>
          <p:nvPr/>
        </p:nvSpPr>
        <p:spPr>
          <a:xfrm>
            <a:off x="1752030" y="10072723"/>
            <a:ext cx="66337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ブログ</a:t>
            </a:r>
            <a:endParaRPr kumimoji="1" lang="ja-JP" altLang="en-US" sz="9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055" name="テキスト ボックス 2054">
            <a:extLst>
              <a:ext uri="{FF2B5EF4-FFF2-40B4-BE49-F238E27FC236}">
                <a16:creationId xmlns:a16="http://schemas.microsoft.com/office/drawing/2014/main" id="{1AFC018E-0F8E-4073-B64B-3DCE4137A628}"/>
              </a:ext>
            </a:extLst>
          </p:cNvPr>
          <p:cNvSpPr txBox="1"/>
          <p:nvPr/>
        </p:nvSpPr>
        <p:spPr>
          <a:xfrm>
            <a:off x="2256279" y="10081628"/>
            <a:ext cx="10554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インスタグラム</a:t>
            </a:r>
          </a:p>
        </p:txBody>
      </p:sp>
      <p:sp>
        <p:nvSpPr>
          <p:cNvPr id="2058" name="テキスト ボックス 2057">
            <a:extLst>
              <a:ext uri="{FF2B5EF4-FFF2-40B4-BE49-F238E27FC236}">
                <a16:creationId xmlns:a16="http://schemas.microsoft.com/office/drawing/2014/main" id="{B20152C1-D1C0-4351-A4D8-AC9DB6EE137A}"/>
              </a:ext>
            </a:extLst>
          </p:cNvPr>
          <p:cNvSpPr txBox="1"/>
          <p:nvPr/>
        </p:nvSpPr>
        <p:spPr>
          <a:xfrm>
            <a:off x="5257726" y="8580193"/>
            <a:ext cx="167866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base"/>
            <a:r>
              <a:rPr lang="en-US" altLang="ja-JP" sz="1100" b="0" i="0" dirty="0" err="1">
                <a:solidFill>
                  <a:srgbClr val="262626"/>
                </a:solidFill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heartfullatagogosen</a:t>
            </a:r>
            <a:endParaRPr lang="en-US" altLang="ja-JP" sz="1100" b="0" i="0" dirty="0">
              <a:solidFill>
                <a:srgbClr val="262626"/>
              </a:solidFill>
              <a:effectLst/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29" name="Picture 26" descr="\\SERVER\mac-share\塚本\明日くるiga\P15更に不足分\まま色\15_dot long blue.png">
            <a:extLst>
              <a:ext uri="{FF2B5EF4-FFF2-40B4-BE49-F238E27FC236}">
                <a16:creationId xmlns:a16="http://schemas.microsoft.com/office/drawing/2014/main" id="{91E0D492-4831-4BDE-9FF5-3A05D2E70E1A}"/>
              </a:ext>
            </a:extLst>
          </p:cNvPr>
          <p:cNvPicPr>
            <a:picLocks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36551" y="2951101"/>
            <a:ext cx="2108877" cy="60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26" descr="\\SERVER\mac-share\塚本\明日くるiga\P15更に不足分\まま色\15_dot long blue.png">
            <a:extLst>
              <a:ext uri="{FF2B5EF4-FFF2-40B4-BE49-F238E27FC236}">
                <a16:creationId xmlns:a16="http://schemas.microsoft.com/office/drawing/2014/main" id="{268B1CC8-9C5D-461A-A5E1-61BACC4BB98A}"/>
              </a:ext>
            </a:extLst>
          </p:cNvPr>
          <p:cNvPicPr>
            <a:picLocks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62505" y="6278819"/>
            <a:ext cx="2290110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9" name="テキスト ボックス 2058">
            <a:extLst>
              <a:ext uri="{FF2B5EF4-FFF2-40B4-BE49-F238E27FC236}">
                <a16:creationId xmlns:a16="http://schemas.microsoft.com/office/drawing/2014/main" id="{72A05DBC-A812-4963-A143-5D808CB36D55}"/>
              </a:ext>
            </a:extLst>
          </p:cNvPr>
          <p:cNvSpPr txBox="1"/>
          <p:nvPr/>
        </p:nvSpPr>
        <p:spPr>
          <a:xfrm>
            <a:off x="664993" y="5938608"/>
            <a:ext cx="24851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rgbClr val="FF0000"/>
                </a:solidFill>
                <a:latin typeface="小塚ゴシック Pr6N H" pitchFamily="34" charset="-128"/>
                <a:ea typeface="小塚ゴシック Pr6N H"/>
              </a:rPr>
              <a:t>甘～い話</a:t>
            </a:r>
            <a:r>
              <a:rPr kumimoji="1" lang="en-US" altLang="ja-JP" sz="2000" b="1" dirty="0">
                <a:solidFill>
                  <a:srgbClr val="FF0000"/>
                </a:solidFill>
                <a:latin typeface="小塚ゴシック Pr6N H" pitchFamily="34" charset="-128"/>
                <a:ea typeface="小塚ゴシック Pr6N H"/>
              </a:rPr>
              <a:t>( *´</a:t>
            </a:r>
            <a:r>
              <a:rPr kumimoji="1" lang="ja-JP" altLang="en-US" sz="2000" b="1" dirty="0">
                <a:solidFill>
                  <a:srgbClr val="FF0000"/>
                </a:solidFill>
                <a:latin typeface="小塚ゴシック Pr6N H" pitchFamily="34" charset="-128"/>
                <a:ea typeface="小塚ゴシック Pr6N H"/>
              </a:rPr>
              <a:t>艸｀</a:t>
            </a:r>
            <a:r>
              <a:rPr kumimoji="1" lang="en-US" altLang="ja-JP" sz="2000" b="1" dirty="0">
                <a:solidFill>
                  <a:srgbClr val="FF0000"/>
                </a:solidFill>
                <a:latin typeface="小塚ゴシック Pr6N H" pitchFamily="34" charset="-128"/>
                <a:ea typeface="小塚ゴシック Pr6N H"/>
              </a:rPr>
              <a:t>)</a:t>
            </a:r>
          </a:p>
        </p:txBody>
      </p:sp>
      <p:sp>
        <p:nvSpPr>
          <p:cNvPr id="2062" name="テキスト ボックス 2061">
            <a:extLst>
              <a:ext uri="{FF2B5EF4-FFF2-40B4-BE49-F238E27FC236}">
                <a16:creationId xmlns:a16="http://schemas.microsoft.com/office/drawing/2014/main" id="{A9ED51C5-6881-4FBB-A801-23F1EBEB020A}"/>
              </a:ext>
            </a:extLst>
          </p:cNvPr>
          <p:cNvSpPr txBox="1"/>
          <p:nvPr/>
        </p:nvSpPr>
        <p:spPr>
          <a:xfrm flipH="1">
            <a:off x="5016517" y="3711360"/>
            <a:ext cx="24606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00" b="1" dirty="0">
                <a:solidFill>
                  <a:srgbClr val="FB35DF"/>
                </a:solidFill>
              </a:rPr>
              <a:t>こちらも迫力満点😍</a:t>
            </a:r>
            <a:endParaRPr lang="en-US" altLang="ja-JP" sz="1000" b="1" dirty="0">
              <a:solidFill>
                <a:srgbClr val="FB35DF"/>
              </a:solidFill>
            </a:endParaRPr>
          </a:p>
        </p:txBody>
      </p:sp>
      <p:sp>
        <p:nvSpPr>
          <p:cNvPr id="2069" name="テキスト ボックス 2068">
            <a:extLst>
              <a:ext uri="{FF2B5EF4-FFF2-40B4-BE49-F238E27FC236}">
                <a16:creationId xmlns:a16="http://schemas.microsoft.com/office/drawing/2014/main" id="{43907A66-FC85-458D-A111-8EB39095CEA4}"/>
              </a:ext>
            </a:extLst>
          </p:cNvPr>
          <p:cNvSpPr txBox="1"/>
          <p:nvPr/>
        </p:nvSpPr>
        <p:spPr>
          <a:xfrm>
            <a:off x="612877" y="6319283"/>
            <a:ext cx="41100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/>
              <a:t>　</a:t>
            </a:r>
            <a:r>
              <a:rPr lang="en-US" altLang="ja-JP" sz="1200" dirty="0"/>
              <a:t>2</a:t>
            </a:r>
            <a:r>
              <a:rPr lang="ja-JP" altLang="en-US" sz="1200" dirty="0"/>
              <a:t>月と言えば、節分の他にも外せないイベントがあります！</a:t>
            </a:r>
            <a:endParaRPr lang="en-US" altLang="ja-JP" sz="1200" dirty="0"/>
          </a:p>
          <a:p>
            <a:r>
              <a:rPr lang="ja-JP" altLang="en-US" sz="1200" dirty="0"/>
              <a:t>そうです！「バレンタイン」です！💓</a:t>
            </a:r>
            <a:endParaRPr lang="en-US" altLang="ja-JP" sz="1200" dirty="0"/>
          </a:p>
          <a:p>
            <a:r>
              <a:rPr lang="ja-JP" altLang="en-US" sz="1200" dirty="0"/>
              <a:t>ホームでは、チョコをお渡ししたり、お菓子を作ったりしました。</a:t>
            </a:r>
            <a:endParaRPr lang="en-US" altLang="ja-JP" sz="1200" dirty="0"/>
          </a:p>
          <a:p>
            <a:r>
              <a:rPr lang="ja-JP" altLang="en-US" sz="1200" dirty="0"/>
              <a:t>皆さんの甘～くロマンチックなお話が聞けるかと思いきや、</a:t>
            </a:r>
            <a:endParaRPr lang="en-US" altLang="ja-JP" sz="1200" dirty="0"/>
          </a:p>
          <a:p>
            <a:r>
              <a:rPr lang="ja-JP" altLang="en-US" sz="1200" dirty="0"/>
              <a:t>お祭り騒ぎの大盛況</a:t>
            </a:r>
            <a:r>
              <a:rPr lang="en-US" altLang="ja-JP" sz="1200" dirty="0"/>
              <a:t>……</a:t>
            </a:r>
            <a:r>
              <a:rPr lang="ja-JP" altLang="en-US" sz="1200" dirty="0"/>
              <a:t>またそれも一興</a:t>
            </a:r>
            <a:r>
              <a:rPr lang="en-US" altLang="ja-JP" sz="1200" dirty="0"/>
              <a:t>(;^_^A</a:t>
            </a:r>
          </a:p>
          <a:p>
            <a:r>
              <a:rPr lang="ja-JP" altLang="en-US" sz="1200" dirty="0"/>
              <a:t>賑やかな「バレンタインデー」となりました😍</a:t>
            </a:r>
            <a:endParaRPr lang="en-US" altLang="ja-JP" sz="1200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E52EA477-95C3-48F7-B59D-15C55CDAA1D3}"/>
              </a:ext>
            </a:extLst>
          </p:cNvPr>
          <p:cNvSpPr txBox="1"/>
          <p:nvPr/>
        </p:nvSpPr>
        <p:spPr>
          <a:xfrm>
            <a:off x="606550" y="2573277"/>
            <a:ext cx="22699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b="1" dirty="0">
                <a:solidFill>
                  <a:srgbClr val="FF0000"/>
                </a:solidFill>
                <a:latin typeface="小塚ゴシック Pr6N H" pitchFamily="34" charset="-128"/>
                <a:ea typeface="小塚ゴシック Pr6N H"/>
              </a:rPr>
              <a:t>鬼は外！福は内！</a:t>
            </a:r>
            <a:endParaRPr kumimoji="1" lang="en-US" altLang="ja-JP" sz="2000" b="1" dirty="0">
              <a:solidFill>
                <a:srgbClr val="FF0000"/>
              </a:solidFill>
              <a:latin typeface="小塚ゴシック Pr6N H" pitchFamily="34" charset="-128"/>
              <a:ea typeface="小塚ゴシック Pr6N H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792C30D8-71BC-4345-B7D8-CFE3CF86B6C6}"/>
              </a:ext>
            </a:extLst>
          </p:cNvPr>
          <p:cNvSpPr txBox="1"/>
          <p:nvPr/>
        </p:nvSpPr>
        <p:spPr>
          <a:xfrm flipH="1">
            <a:off x="5034981" y="5374782"/>
            <a:ext cx="24606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00" b="1" dirty="0">
                <a:solidFill>
                  <a:srgbClr val="FB35DF"/>
                </a:solidFill>
              </a:rPr>
              <a:t>お客様 </a:t>
            </a:r>
            <a:r>
              <a:rPr lang="en-US" altLang="ja-JP" sz="1000" b="1" dirty="0">
                <a:solidFill>
                  <a:srgbClr val="FB35DF"/>
                </a:solidFill>
              </a:rPr>
              <a:t>VS </a:t>
            </a:r>
            <a:r>
              <a:rPr lang="ja-JP" altLang="en-US" sz="1000" b="1" dirty="0">
                <a:solidFill>
                  <a:srgbClr val="FB35DF"/>
                </a:solidFill>
              </a:rPr>
              <a:t>鬼👹</a:t>
            </a:r>
            <a:endParaRPr lang="en-US" altLang="ja-JP" sz="1000" b="1" dirty="0">
              <a:solidFill>
                <a:srgbClr val="FB35DF"/>
              </a:solidFill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5520636" y="833016"/>
            <a:ext cx="15985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latin typeface="Adobe Gothic Std B" pitchFamily="34" charset="-128"/>
                <a:ea typeface="Adobe Gothic Std B" pitchFamily="34" charset="-128"/>
              </a:rPr>
              <a:t>Vol</a:t>
            </a:r>
            <a:r>
              <a:rPr kumimoji="1" lang="en-US" altLang="ja-JP" sz="4000">
                <a:latin typeface="Adobe Gothic Std B" pitchFamily="34" charset="-128"/>
                <a:ea typeface="Adobe Gothic Std B" pitchFamily="34" charset="-128"/>
              </a:rPr>
              <a:t>.</a:t>
            </a:r>
            <a:r>
              <a:rPr kumimoji="1" lang="en-US" altLang="ja-JP" sz="4800">
                <a:latin typeface="Adobe Gothic Std B" pitchFamily="34" charset="-128"/>
                <a:ea typeface="Adobe Gothic Std B" pitchFamily="34" charset="-128"/>
              </a:rPr>
              <a:t>51</a:t>
            </a:r>
            <a:endParaRPr lang="en-US" altLang="ja-JP" sz="4800" dirty="0">
              <a:latin typeface="Adobe Gothic Std B" pitchFamily="34" charset="-128"/>
              <a:ea typeface="Adobe Gothic Std B" pitchFamily="34" charset="-128"/>
            </a:endParaRPr>
          </a:p>
          <a:p>
            <a:endParaRPr lang="en-US" altLang="ja-JP" sz="4800" dirty="0"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5512724" y="1486185"/>
            <a:ext cx="1527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latin typeface="小塚ゴシック Pr6N M" pitchFamily="34" charset="-128"/>
                <a:ea typeface="小塚ゴシック Pr6N M" pitchFamily="34" charset="-128"/>
              </a:rPr>
              <a:t>2021</a:t>
            </a:r>
            <a:r>
              <a:rPr lang="ja-JP" altLang="en-US" sz="1600" dirty="0">
                <a:latin typeface="小塚ゴシック Pr6N M" pitchFamily="34" charset="-128"/>
                <a:ea typeface="小塚ゴシック Pr6N M" pitchFamily="34" charset="-128"/>
              </a:rPr>
              <a:t>年 </a:t>
            </a:r>
            <a:r>
              <a:rPr lang="en-US" altLang="ja-JP" sz="1600" dirty="0">
                <a:latin typeface="小塚ゴシック Pr6N M" pitchFamily="34" charset="-128"/>
                <a:ea typeface="小塚ゴシック Pr6N M" pitchFamily="34" charset="-128"/>
              </a:rPr>
              <a:t>2</a:t>
            </a:r>
            <a:r>
              <a:rPr lang="ja-JP" altLang="en-US" sz="1600" dirty="0">
                <a:latin typeface="小塚ゴシック Pr6N M" pitchFamily="34" charset="-128"/>
                <a:ea typeface="小塚ゴシック Pr6N M" pitchFamily="34" charset="-128"/>
              </a:rPr>
              <a:t>月号</a:t>
            </a:r>
            <a:endParaRPr kumimoji="1" lang="ja-JP" altLang="en-US" sz="1600" dirty="0">
              <a:latin typeface="小塚ゴシック Pr6N M" pitchFamily="34" charset="-128"/>
              <a:ea typeface="小塚ゴシック Pr6N M" pitchFamily="34" charset="-128"/>
            </a:endParaRP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49E7E7A0-ABDC-477A-87D4-A1D2AFC9BF25}"/>
              </a:ext>
            </a:extLst>
          </p:cNvPr>
          <p:cNvSpPr txBox="1"/>
          <p:nvPr/>
        </p:nvSpPr>
        <p:spPr>
          <a:xfrm flipH="1">
            <a:off x="2883457" y="4538010"/>
            <a:ext cx="24606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00" b="1" dirty="0">
                <a:solidFill>
                  <a:srgbClr val="FB35DF"/>
                </a:solidFill>
              </a:rPr>
              <a:t>今年の鬼は怖かったみたいです</a:t>
            </a:r>
            <a:endParaRPr lang="en-US" altLang="ja-JP" sz="1000" b="1" dirty="0">
              <a:solidFill>
                <a:srgbClr val="FB35DF"/>
              </a:solidFill>
            </a:endParaRPr>
          </a:p>
        </p:txBody>
      </p:sp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D62531FB-B5BE-4448-A043-CC4F66818FA1}"/>
              </a:ext>
            </a:extLst>
          </p:cNvPr>
          <p:cNvSpPr txBox="1"/>
          <p:nvPr/>
        </p:nvSpPr>
        <p:spPr>
          <a:xfrm flipH="1">
            <a:off x="1580058" y="8916629"/>
            <a:ext cx="24606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00" b="1" dirty="0">
                <a:solidFill>
                  <a:srgbClr val="FB35DF"/>
                </a:solidFill>
              </a:rPr>
              <a:t>皆さんにお渡ししたお菓子</a:t>
            </a:r>
            <a:endParaRPr lang="en-US" altLang="ja-JP" sz="1000" b="1" dirty="0">
              <a:solidFill>
                <a:srgbClr val="FB35DF"/>
              </a:solidFill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840A393-0BFD-4B07-B664-67D5F7FA562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20" y="581534"/>
            <a:ext cx="4651395" cy="2045376"/>
          </a:xfrm>
          <a:prstGeom prst="rect">
            <a:avLst/>
          </a:prstGeom>
          <a:effectLst>
            <a:softEdge rad="88900"/>
          </a:effectLst>
        </p:spPr>
      </p:pic>
      <p:sp>
        <p:nvSpPr>
          <p:cNvPr id="2" name="テキスト ボックス 1"/>
          <p:cNvSpPr txBox="1"/>
          <p:nvPr/>
        </p:nvSpPr>
        <p:spPr>
          <a:xfrm>
            <a:off x="712595" y="905726"/>
            <a:ext cx="3868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はあとふるあたご</a:t>
            </a:r>
            <a:endParaRPr kumimoji="1" lang="ja-JP" altLang="en-US" sz="2800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56420" y="1274198"/>
            <a:ext cx="4828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グループホーム五泉便り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A9FB02E7-F4E9-4A67-ACD9-9F97CFA4A2D1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71" r="9661"/>
          <a:stretch/>
        </p:blipFill>
        <p:spPr>
          <a:xfrm rot="5400000">
            <a:off x="1070598" y="2615633"/>
            <a:ext cx="1557442" cy="2406591"/>
          </a:xfrm>
          <a:prstGeom prst="rect">
            <a:avLst/>
          </a:prstGeom>
          <a:effectLst>
            <a:softEdge rad="88900"/>
          </a:effectLst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2CA754D5-029E-43B6-8625-BCDB9F0394E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692" y="2786459"/>
            <a:ext cx="2154781" cy="172156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B3F195B9-8D1D-4F0D-A86F-AF37229D6F2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526" y="4818270"/>
            <a:ext cx="793267" cy="839862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51708408-E9BC-47DB-ACA2-82B2AA92ACC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065" y="3894005"/>
            <a:ext cx="1994400" cy="1495800"/>
          </a:xfrm>
          <a:prstGeom prst="rect">
            <a:avLst/>
          </a:prstGeom>
          <a:effectLst>
            <a:softEdge rad="88900"/>
          </a:effectLst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08168363-D4F0-468E-8BCC-0D91480C83DB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95" t="24454"/>
          <a:stretch/>
        </p:blipFill>
        <p:spPr>
          <a:xfrm rot="5400000">
            <a:off x="5315469" y="2033149"/>
            <a:ext cx="1721568" cy="1721052"/>
          </a:xfrm>
          <a:prstGeom prst="rect">
            <a:avLst/>
          </a:prstGeom>
          <a:effectLst>
            <a:softEdge rad="88900"/>
          </a:effectLst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4CD207BD-9094-4B0B-8A33-45AC3446E694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57" r="13146"/>
          <a:stretch/>
        </p:blipFill>
        <p:spPr>
          <a:xfrm>
            <a:off x="656420" y="7439941"/>
            <a:ext cx="2132988" cy="1502887"/>
          </a:xfrm>
          <a:prstGeom prst="rect">
            <a:avLst/>
          </a:prstGeom>
          <a:effectLst>
            <a:softEdge rad="88900"/>
          </a:effectLst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64268A75-9041-426A-908F-33BF50A4D168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2" r="21169"/>
          <a:stretch/>
        </p:blipFill>
        <p:spPr>
          <a:xfrm rot="5400000">
            <a:off x="3246059" y="7076390"/>
            <a:ext cx="1490293" cy="2255783"/>
          </a:xfrm>
          <a:prstGeom prst="rect">
            <a:avLst/>
          </a:prstGeom>
          <a:effectLst>
            <a:softEdge rad="88900"/>
          </a:effectLst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5E4F03E5-58FD-4176-A377-528FEFD87D6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19" t="18844" r="23323" b="15766"/>
          <a:stretch/>
        </p:blipFill>
        <p:spPr>
          <a:xfrm rot="5400000">
            <a:off x="5271263" y="5463810"/>
            <a:ext cx="1770301" cy="1936939"/>
          </a:xfrm>
          <a:prstGeom prst="rect">
            <a:avLst/>
          </a:prstGeom>
          <a:effectLst>
            <a:softEdge rad="88900"/>
          </a:effectLst>
        </p:spPr>
      </p:pic>
      <p:pic>
        <p:nvPicPr>
          <p:cNvPr id="2048" name="図 2047">
            <a:extLst>
              <a:ext uri="{FF2B5EF4-FFF2-40B4-BE49-F238E27FC236}">
                <a16:creationId xmlns:a16="http://schemas.microsoft.com/office/drawing/2014/main" id="{50E09A62-C271-40DC-830A-468FF1309C69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581" y="5718662"/>
            <a:ext cx="637251" cy="603795"/>
          </a:xfrm>
          <a:prstGeom prst="rect">
            <a:avLst/>
          </a:prstGeom>
        </p:spPr>
      </p:pic>
      <p:pic>
        <p:nvPicPr>
          <p:cNvPr id="2056" name="図 2055">
            <a:extLst>
              <a:ext uri="{FF2B5EF4-FFF2-40B4-BE49-F238E27FC236}">
                <a16:creationId xmlns:a16="http://schemas.microsoft.com/office/drawing/2014/main" id="{AC55AE02-2325-42E0-BEED-E4139DDA09B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24578" flipH="1">
            <a:off x="2965300" y="5595719"/>
            <a:ext cx="718948" cy="736376"/>
          </a:xfrm>
          <a:prstGeom prst="rect">
            <a:avLst/>
          </a:prstGeom>
        </p:spPr>
      </p:pic>
      <p:pic>
        <p:nvPicPr>
          <p:cNvPr id="59" name="図 58">
            <a:extLst>
              <a:ext uri="{FF2B5EF4-FFF2-40B4-BE49-F238E27FC236}">
                <a16:creationId xmlns:a16="http://schemas.microsoft.com/office/drawing/2014/main" id="{85565310-EC16-4B98-BD1D-D1FC9723C9E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617" y="6863735"/>
            <a:ext cx="637251" cy="603795"/>
          </a:xfrm>
          <a:prstGeom prst="rect">
            <a:avLst/>
          </a:prstGeom>
        </p:spPr>
      </p:pic>
      <p:pic>
        <p:nvPicPr>
          <p:cNvPr id="2061" name="図 2060">
            <a:extLst>
              <a:ext uri="{FF2B5EF4-FFF2-40B4-BE49-F238E27FC236}">
                <a16:creationId xmlns:a16="http://schemas.microsoft.com/office/drawing/2014/main" id="{FE5E7615-938C-4E0B-9EC9-9AE1E2305FA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465" y="5731139"/>
            <a:ext cx="683377" cy="971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242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SERVER\mac-share\塚本\アスクルばらしたpng\終了素材\P15\15_b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785534" cy="10907713"/>
          </a:xfrm>
          <a:prstGeom prst="rect">
            <a:avLst/>
          </a:prstGeom>
          <a:noFill/>
          <a:effectLst>
            <a:softEdge rad="76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211106F7-F18B-4843-8A8F-2B10B474B01E}"/>
              </a:ext>
            </a:extLst>
          </p:cNvPr>
          <p:cNvSpPr txBox="1"/>
          <p:nvPr/>
        </p:nvSpPr>
        <p:spPr>
          <a:xfrm flipH="1">
            <a:off x="407737" y="6982747"/>
            <a:ext cx="25619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1000" b="1" dirty="0">
              <a:solidFill>
                <a:srgbClr val="FB35DF"/>
              </a:solidFill>
            </a:endParaRPr>
          </a:p>
        </p:txBody>
      </p:sp>
      <p:graphicFrame>
        <p:nvGraphicFramePr>
          <p:cNvPr id="14" name="表 15">
            <a:extLst>
              <a:ext uri="{FF2B5EF4-FFF2-40B4-BE49-F238E27FC236}">
                <a16:creationId xmlns:a16="http://schemas.microsoft.com/office/drawing/2014/main" id="{3AB3AAD0-427E-4789-93E7-7FAA213368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4593297"/>
              </p:ext>
            </p:extLst>
          </p:nvPr>
        </p:nvGraphicFramePr>
        <p:xfrm>
          <a:off x="671891" y="6934795"/>
          <a:ext cx="6431789" cy="2824164"/>
        </p:xfrm>
        <a:graphic>
          <a:graphicData uri="http://schemas.openxmlformats.org/drawingml/2006/table">
            <a:tbl>
              <a:tblPr firstRow="1" firstCol="1" lastCol="1">
                <a:tableStyleId>{5940675A-B579-460E-94D1-54222C63F5DA}</a:tableStyleId>
              </a:tblPr>
              <a:tblGrid>
                <a:gridCol w="918827">
                  <a:extLst>
                    <a:ext uri="{9D8B030D-6E8A-4147-A177-3AD203B41FA5}">
                      <a16:colId xmlns:a16="http://schemas.microsoft.com/office/drawing/2014/main" val="448335746"/>
                    </a:ext>
                  </a:extLst>
                </a:gridCol>
                <a:gridCol w="918827">
                  <a:extLst>
                    <a:ext uri="{9D8B030D-6E8A-4147-A177-3AD203B41FA5}">
                      <a16:colId xmlns:a16="http://schemas.microsoft.com/office/drawing/2014/main" val="4130577705"/>
                    </a:ext>
                  </a:extLst>
                </a:gridCol>
                <a:gridCol w="918827">
                  <a:extLst>
                    <a:ext uri="{9D8B030D-6E8A-4147-A177-3AD203B41FA5}">
                      <a16:colId xmlns:a16="http://schemas.microsoft.com/office/drawing/2014/main" val="4215836842"/>
                    </a:ext>
                  </a:extLst>
                </a:gridCol>
                <a:gridCol w="920890">
                  <a:extLst>
                    <a:ext uri="{9D8B030D-6E8A-4147-A177-3AD203B41FA5}">
                      <a16:colId xmlns:a16="http://schemas.microsoft.com/office/drawing/2014/main" val="2316761729"/>
                    </a:ext>
                  </a:extLst>
                </a:gridCol>
                <a:gridCol w="916764">
                  <a:extLst>
                    <a:ext uri="{9D8B030D-6E8A-4147-A177-3AD203B41FA5}">
                      <a16:colId xmlns:a16="http://schemas.microsoft.com/office/drawing/2014/main" val="4179232879"/>
                    </a:ext>
                  </a:extLst>
                </a:gridCol>
                <a:gridCol w="918827">
                  <a:extLst>
                    <a:ext uri="{9D8B030D-6E8A-4147-A177-3AD203B41FA5}">
                      <a16:colId xmlns:a16="http://schemas.microsoft.com/office/drawing/2014/main" val="1869096321"/>
                    </a:ext>
                  </a:extLst>
                </a:gridCol>
                <a:gridCol w="918827">
                  <a:extLst>
                    <a:ext uri="{9D8B030D-6E8A-4147-A177-3AD203B41FA5}">
                      <a16:colId xmlns:a16="http://schemas.microsoft.com/office/drawing/2014/main" val="3031628658"/>
                    </a:ext>
                  </a:extLst>
                </a:gridCol>
              </a:tblGrid>
              <a:tr h="47069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>
                          <a:solidFill>
                            <a:srgbClr val="FF0000"/>
                          </a:solidFill>
                        </a:rPr>
                        <a:t>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火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>
                          <a:solidFill>
                            <a:schemeClr val="accent1"/>
                          </a:solidFill>
                        </a:rPr>
                        <a:t>土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3247716"/>
                  </a:ext>
                </a:extLst>
              </a:tr>
              <a:tr h="470694">
                <a:tc>
                  <a:txBody>
                    <a:bodyPr/>
                    <a:lstStyle/>
                    <a:p>
                      <a:pPr algn="l"/>
                      <a:endParaRPr kumimoji="1" lang="ja-JP" alt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400" b="1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kumimoji="1" lang="ja-JP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400" b="1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kumimoji="1" lang="ja-JP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400" b="1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400" b="1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kumimoji="1" lang="ja-JP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400" b="1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kumimoji="1" lang="ja-JP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775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b="1" dirty="0">
                          <a:solidFill>
                            <a:schemeClr val="accent1"/>
                          </a:solidFill>
                        </a:rPr>
                        <a:t>6</a:t>
                      </a:r>
                      <a:endParaRPr kumimoji="1" lang="ja-JP" altLang="en-US" sz="2400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602186"/>
                  </a:ext>
                </a:extLst>
              </a:tr>
              <a:tr h="470694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400" b="1" dirty="0">
                          <a:solidFill>
                            <a:srgbClr val="FF0000"/>
                          </a:solidFill>
                        </a:rPr>
                        <a:t>7</a:t>
                      </a:r>
                      <a:endParaRPr kumimoji="1" lang="ja-JP" altLang="en-US" sz="9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400" b="1" dirty="0">
                          <a:solidFill>
                            <a:schemeClr val="tx1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400" b="1" dirty="0">
                          <a:solidFill>
                            <a:schemeClr val="tx1"/>
                          </a:solidFill>
                        </a:rPr>
                        <a:t>9</a:t>
                      </a:r>
                      <a:endParaRPr kumimoji="1" lang="ja-JP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400" b="1" dirty="0">
                          <a:solidFill>
                            <a:schemeClr val="tx1"/>
                          </a:solidFill>
                        </a:rPr>
                        <a:t>10</a:t>
                      </a:r>
                      <a:endParaRPr kumimoji="1" lang="ja-JP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400" b="1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400" b="1" dirty="0">
                          <a:solidFill>
                            <a:schemeClr val="tx1"/>
                          </a:solidFill>
                        </a:rPr>
                        <a:t>12</a:t>
                      </a:r>
                      <a:endParaRPr kumimoji="1" lang="ja-JP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775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b="1" dirty="0">
                          <a:solidFill>
                            <a:schemeClr val="accent1"/>
                          </a:solidFill>
                        </a:rPr>
                        <a:t>13</a:t>
                      </a:r>
                      <a:endParaRPr kumimoji="1" lang="ja-JP" altLang="en-US" sz="2400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3053895"/>
                  </a:ext>
                </a:extLst>
              </a:tr>
              <a:tr h="470694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400" b="1" dirty="0">
                          <a:solidFill>
                            <a:srgbClr val="FF0000"/>
                          </a:solidFill>
                        </a:rPr>
                        <a:t>14</a:t>
                      </a:r>
                      <a:endParaRPr kumimoji="1" lang="ja-JP" alt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400" b="1" dirty="0">
                          <a:solidFill>
                            <a:schemeClr val="tx1"/>
                          </a:solidFill>
                        </a:rPr>
                        <a:t>15</a:t>
                      </a:r>
                      <a:endParaRPr kumimoji="1" lang="ja-JP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400" b="1" dirty="0">
                          <a:solidFill>
                            <a:schemeClr val="tx1"/>
                          </a:solidFill>
                        </a:rPr>
                        <a:t>16</a:t>
                      </a:r>
                      <a:endParaRPr kumimoji="1" lang="ja-JP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400" b="1" dirty="0">
                          <a:solidFill>
                            <a:schemeClr val="tx1"/>
                          </a:solidFill>
                        </a:rPr>
                        <a:t>17</a:t>
                      </a:r>
                      <a:endParaRPr kumimoji="1" lang="ja-JP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400" b="1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400" b="1" dirty="0">
                          <a:solidFill>
                            <a:schemeClr val="tx1"/>
                          </a:solidFill>
                        </a:rPr>
                        <a:t>19</a:t>
                      </a:r>
                      <a:endParaRPr kumimoji="1" lang="ja-JP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775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b="1" dirty="0">
                          <a:solidFill>
                            <a:srgbClr val="FF0000"/>
                          </a:solidFill>
                        </a:rPr>
                        <a:t>20</a:t>
                      </a:r>
                      <a:endParaRPr kumimoji="1" lang="ja-JP" alt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1631758"/>
                  </a:ext>
                </a:extLst>
              </a:tr>
              <a:tr h="470694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400" b="1" dirty="0">
                          <a:solidFill>
                            <a:srgbClr val="FF0000"/>
                          </a:solidFill>
                        </a:rPr>
                        <a:t>21</a:t>
                      </a:r>
                      <a:endParaRPr kumimoji="1" lang="ja-JP" alt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400" b="1" dirty="0">
                          <a:solidFill>
                            <a:schemeClr val="tx1"/>
                          </a:solidFill>
                        </a:rPr>
                        <a:t>22</a:t>
                      </a:r>
                      <a:endParaRPr kumimoji="1" lang="ja-JP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400" b="1" dirty="0">
                          <a:solidFill>
                            <a:schemeClr val="tx1"/>
                          </a:solidFill>
                        </a:rPr>
                        <a:t>23</a:t>
                      </a:r>
                      <a:endParaRPr kumimoji="1" lang="ja-JP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400" b="1" dirty="0">
                          <a:solidFill>
                            <a:schemeClr val="tx1"/>
                          </a:solidFill>
                        </a:rPr>
                        <a:t>24</a:t>
                      </a:r>
                      <a:endParaRPr kumimoji="1" lang="ja-JP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400" b="1" dirty="0">
                          <a:solidFill>
                            <a:schemeClr val="tx1"/>
                          </a:solidFill>
                        </a:rPr>
                        <a:t>25</a:t>
                      </a:r>
                      <a:endParaRPr kumimoji="1" lang="ja-JP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775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b="1" dirty="0">
                          <a:solidFill>
                            <a:schemeClr val="tx1"/>
                          </a:solidFill>
                        </a:rPr>
                        <a:t>26</a:t>
                      </a:r>
                      <a:endParaRPr kumimoji="1" lang="ja-JP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400" b="1" dirty="0">
                          <a:solidFill>
                            <a:schemeClr val="accent1"/>
                          </a:solidFill>
                        </a:rPr>
                        <a:t>27</a:t>
                      </a:r>
                      <a:endParaRPr kumimoji="1" lang="ja-JP" altLang="en-US" sz="2400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1659163"/>
                  </a:ext>
                </a:extLst>
              </a:tr>
              <a:tr h="470694">
                <a:tc>
                  <a:txBody>
                    <a:bodyPr/>
                    <a:lstStyle/>
                    <a:p>
                      <a:pPr marL="0" marR="0" lvl="0" indent="0" algn="l" defTabSz="7775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400" b="1" dirty="0">
                          <a:solidFill>
                            <a:srgbClr val="FF0000"/>
                          </a:solidFill>
                        </a:rPr>
                        <a:t>28</a:t>
                      </a:r>
                      <a:endParaRPr lang="ja-JP" alt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775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b="1" dirty="0">
                          <a:solidFill>
                            <a:schemeClr val="tx1"/>
                          </a:solidFill>
                        </a:rPr>
                        <a:t>29</a:t>
                      </a:r>
                      <a:endParaRPr kumimoji="1" lang="ja-JP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775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b="1" dirty="0">
                          <a:solidFill>
                            <a:schemeClr val="tx1"/>
                          </a:solidFill>
                        </a:rPr>
                        <a:t>30</a:t>
                      </a:r>
                      <a:endParaRPr kumimoji="1" lang="ja-JP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400" b="1" dirty="0">
                          <a:solidFill>
                            <a:schemeClr val="tx1"/>
                          </a:solidFill>
                        </a:rPr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ja-JP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6048245"/>
                  </a:ext>
                </a:extLst>
              </a:tr>
            </a:tbl>
          </a:graphicData>
        </a:graphic>
      </p:graphicFrame>
      <p:sp>
        <p:nvSpPr>
          <p:cNvPr id="2053" name="テキスト ボックス 2052">
            <a:extLst>
              <a:ext uri="{FF2B5EF4-FFF2-40B4-BE49-F238E27FC236}">
                <a16:creationId xmlns:a16="http://schemas.microsoft.com/office/drawing/2014/main" id="{BBC5B94B-02D0-480F-A7B6-1BB2FF3606CF}"/>
              </a:ext>
            </a:extLst>
          </p:cNvPr>
          <p:cNvSpPr txBox="1"/>
          <p:nvPr/>
        </p:nvSpPr>
        <p:spPr>
          <a:xfrm>
            <a:off x="2652536" y="8837508"/>
            <a:ext cx="8416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900" dirty="0">
                <a:solidFill>
                  <a:schemeClr val="accent1"/>
                </a:solidFill>
              </a:rPr>
              <a:t>彼岸明け</a:t>
            </a:r>
            <a:endParaRPr lang="en-US" altLang="ja-JP" sz="900" dirty="0">
              <a:solidFill>
                <a:schemeClr val="accent1"/>
              </a:solidFill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3BE60E34-CC62-4C7A-BBEE-88396F7CA4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778" y="6108510"/>
            <a:ext cx="738162" cy="787174"/>
          </a:xfrm>
          <a:prstGeom prst="rect">
            <a:avLst/>
          </a:prstGeom>
        </p:spPr>
      </p:pic>
      <p:sp>
        <p:nvSpPr>
          <p:cNvPr id="25" name="吹き出し: 角を丸めた四角形 24">
            <a:extLst>
              <a:ext uri="{FF2B5EF4-FFF2-40B4-BE49-F238E27FC236}">
                <a16:creationId xmlns:a16="http://schemas.microsoft.com/office/drawing/2014/main" id="{6155BAA5-C1C2-4C06-A471-C3D8B4B3BA17}"/>
              </a:ext>
            </a:extLst>
          </p:cNvPr>
          <p:cNvSpPr/>
          <p:nvPr/>
        </p:nvSpPr>
        <p:spPr>
          <a:xfrm>
            <a:off x="4228958" y="6088217"/>
            <a:ext cx="1952148" cy="787174"/>
          </a:xfrm>
          <a:prstGeom prst="wedgeRoundRectCallout">
            <a:avLst>
              <a:gd name="adj1" fmla="val 57053"/>
              <a:gd name="adj2" fmla="val 8814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050" dirty="0"/>
              <a:t>今月のテーマは</a:t>
            </a:r>
            <a:r>
              <a:rPr kumimoji="1" lang="ja-JP" altLang="en-US" sz="1050" dirty="0"/>
              <a:t>「凧あげ」です。</a:t>
            </a:r>
            <a:endParaRPr kumimoji="1" lang="en-US" altLang="ja-JP" sz="1050" dirty="0"/>
          </a:p>
          <a:p>
            <a:r>
              <a:rPr lang="ja-JP" altLang="en-US" sz="1050" dirty="0"/>
              <a:t>揚げている凧には「命を大切にする心」という意味が込められています。</a:t>
            </a:r>
            <a:endParaRPr lang="en-US" altLang="ja-JP" sz="1050" dirty="0"/>
          </a:p>
        </p:txBody>
      </p:sp>
      <p:sp>
        <p:nvSpPr>
          <p:cNvPr id="26" name="楕円 25">
            <a:extLst>
              <a:ext uri="{FF2B5EF4-FFF2-40B4-BE49-F238E27FC236}">
                <a16:creationId xmlns:a16="http://schemas.microsoft.com/office/drawing/2014/main" id="{458AB25F-868F-4BE0-8A66-0CFC1584E9FC}"/>
              </a:ext>
            </a:extLst>
          </p:cNvPr>
          <p:cNvSpPr/>
          <p:nvPr/>
        </p:nvSpPr>
        <p:spPr>
          <a:xfrm>
            <a:off x="1506656" y="6172283"/>
            <a:ext cx="1799606" cy="73176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３</a:t>
            </a:r>
            <a:r>
              <a:rPr kumimoji="1" lang="ja-JP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月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0FC7064-E38C-47A1-BC46-BB5F8DAF3BC3}"/>
              </a:ext>
            </a:extLst>
          </p:cNvPr>
          <p:cNvSpPr txBox="1"/>
          <p:nvPr/>
        </p:nvSpPr>
        <p:spPr>
          <a:xfrm>
            <a:off x="4496860" y="9921876"/>
            <a:ext cx="25410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/>
              <a:t>作：豊島フサ子様　絵：齋藤　俊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5FEC39A-2E3C-4B6B-B793-5958BF450B7F}"/>
              </a:ext>
            </a:extLst>
          </p:cNvPr>
          <p:cNvSpPr txBox="1"/>
          <p:nvPr/>
        </p:nvSpPr>
        <p:spPr>
          <a:xfrm>
            <a:off x="6526171" y="8309297"/>
            <a:ext cx="8416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>
                <a:solidFill>
                  <a:srgbClr val="FF0000"/>
                </a:solidFill>
              </a:rPr>
              <a:t>春分の日</a:t>
            </a:r>
            <a:endParaRPr kumimoji="1" lang="ja-JP" altLang="en-US" sz="900" dirty="0">
              <a:solidFill>
                <a:srgbClr val="FF0000"/>
              </a:solidFill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3E394A3-D1D5-440E-BE68-04BE603991CE}"/>
              </a:ext>
            </a:extLst>
          </p:cNvPr>
          <p:cNvSpPr txBox="1"/>
          <p:nvPr/>
        </p:nvSpPr>
        <p:spPr>
          <a:xfrm>
            <a:off x="3494199" y="7252791"/>
            <a:ext cx="929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ja-JP" sz="900" dirty="0">
              <a:solidFill>
                <a:srgbClr val="FF0000"/>
              </a:solidFill>
            </a:endParaRPr>
          </a:p>
          <a:p>
            <a:pPr algn="r"/>
            <a:r>
              <a:rPr lang="ja-JP" altLang="en-US" sz="900" dirty="0">
                <a:solidFill>
                  <a:schemeClr val="accent1"/>
                </a:solidFill>
              </a:rPr>
              <a:t>ひな祭り</a:t>
            </a:r>
            <a:endParaRPr lang="en-US" altLang="ja-JP" sz="900" dirty="0">
              <a:solidFill>
                <a:schemeClr val="accent1"/>
              </a:solidFill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08FEEE75-A685-4B57-A041-B3B474405D31}"/>
              </a:ext>
            </a:extLst>
          </p:cNvPr>
          <p:cNvSpPr txBox="1"/>
          <p:nvPr/>
        </p:nvSpPr>
        <p:spPr>
          <a:xfrm>
            <a:off x="1080856" y="8309297"/>
            <a:ext cx="841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>
                <a:solidFill>
                  <a:schemeClr val="accent1"/>
                </a:solidFill>
              </a:rPr>
              <a:t>ホワイト</a:t>
            </a:r>
            <a:endParaRPr lang="en-US" altLang="ja-JP" sz="900" dirty="0">
              <a:solidFill>
                <a:schemeClr val="accent1"/>
              </a:solidFill>
            </a:endParaRPr>
          </a:p>
          <a:p>
            <a:r>
              <a:rPr lang="ja-JP" altLang="en-US" sz="900" dirty="0">
                <a:solidFill>
                  <a:schemeClr val="accent1"/>
                </a:solidFill>
              </a:rPr>
              <a:t>デー</a:t>
            </a:r>
            <a:endParaRPr lang="en-US" altLang="ja-JP" sz="900" dirty="0">
              <a:solidFill>
                <a:schemeClr val="accent1"/>
              </a:solidFill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D7CC1742-F812-46F8-A69E-68F49F01F182}"/>
              </a:ext>
            </a:extLst>
          </p:cNvPr>
          <p:cNvSpPr txBox="1"/>
          <p:nvPr/>
        </p:nvSpPr>
        <p:spPr>
          <a:xfrm>
            <a:off x="3808126" y="8312177"/>
            <a:ext cx="8416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>
                <a:solidFill>
                  <a:schemeClr val="accent1"/>
                </a:solidFill>
              </a:rPr>
              <a:t>彼岸入り</a:t>
            </a:r>
            <a:endParaRPr lang="en-US" altLang="ja-JP" sz="900" dirty="0">
              <a:solidFill>
                <a:schemeClr val="accent1"/>
              </a:solidFill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E7610F0-108C-41E0-8F8D-CA54495F18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017" y="6108855"/>
            <a:ext cx="907940" cy="873892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F7933C05-A098-4A08-80DB-EFCDF1A4B4B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1891" y="6132831"/>
            <a:ext cx="833846" cy="873892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D83698E3-0A21-4698-9700-8DBB5E4C1DE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2" r="7084" b="2032"/>
          <a:stretch/>
        </p:blipFill>
        <p:spPr>
          <a:xfrm>
            <a:off x="582805" y="562709"/>
            <a:ext cx="6641960" cy="5539376"/>
          </a:xfrm>
          <a:prstGeom prst="rect">
            <a:avLst/>
          </a:prstGeom>
          <a:effectLst>
            <a:softEdge rad="88900"/>
          </a:effectLst>
        </p:spPr>
      </p:pic>
    </p:spTree>
    <p:extLst>
      <p:ext uri="{BB962C8B-B14F-4D97-AF65-F5344CB8AC3E}">
        <p14:creationId xmlns:p14="http://schemas.microsoft.com/office/powerpoint/2010/main" val="4255470211"/>
      </p:ext>
    </p:extLst>
  </p:cSld>
  <p:clrMapOvr>
    <a:masterClrMapping/>
  </p:clrMapOvr>
</p:sld>
</file>

<file path=ppt/theme/theme1.xml><?xml version="1.0" encoding="utf-8"?>
<a:theme xmlns:a="http://schemas.openxmlformats.org/drawingml/2006/main" name="11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プレゼンテーション1" id="{D14BBAA0-EBDA-4F80-B5E5-6A060B58EB30}" vid="{E91C9F3B-FA2D-4D28-9E30-9B6A997020B2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11</Template>
  <TotalTime>0</TotalTime>
  <Words>341</Words>
  <Application>Microsoft Office PowerPoint</Application>
  <PresentationFormat>ユーザー設定</PresentationFormat>
  <Paragraphs>84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4" baseType="lpstr">
      <vt:lpstr>Adobe Gothic Std B</vt:lpstr>
      <vt:lpstr>HGP創英角ｺﾞｼｯｸUB</vt:lpstr>
      <vt:lpstr>HGSｺﾞｼｯｸE</vt:lpstr>
      <vt:lpstr>ＭＳ ゴシック</vt:lpstr>
      <vt:lpstr>UD デジタル 教科書体 NP-B</vt:lpstr>
      <vt:lpstr>小塚ゴシック Pr6N H</vt:lpstr>
      <vt:lpstr>小塚ゴシック Pr6N M</vt:lpstr>
      <vt:lpstr>小塚ゴシック Pr6N R</vt:lpstr>
      <vt:lpstr>Arial</vt:lpstr>
      <vt:lpstr>Calibri</vt:lpstr>
      <vt:lpstr>Calibri Light</vt:lpstr>
      <vt:lpstr>11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/>
  <cp:lastModifiedBy/>
  <cp:revision>3</cp:revision>
  <dcterms:created xsi:type="dcterms:W3CDTF">2013-07-04T11:22:33Z</dcterms:created>
  <dcterms:modified xsi:type="dcterms:W3CDTF">2021-03-01T01:21:34Z</dcterms:modified>
</cp:coreProperties>
</file>